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Noto Sans TC" panose="020B0604020202020204" charset="-128"/>
      <p:regular r:id="rId12"/>
    </p:embeddedFont>
    <p:embeddedFont>
      <p:font typeface="Sora Medi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6501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Introduction to Software Engineering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027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Presented By : Laila Ahmed Mohammed
AL_Azhar University Faculty Of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Enginnering</a:t>
            </a:r>
            <a:r>
              <a:rPr lang="en-US" sz="175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20/5/2025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4841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Prof. Khaled Fathy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0151"/>
            <a:ext cx="88494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What is Software Engineering?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17050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Software engineering is a systematic approach to designing, developing, and maintaining software. It applies engineering principles to software creation, ensuring quality and efficiency throughout the process.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35906"/>
            <a:ext cx="55523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Software Engineering vs Programming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170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Programming: Writing code to solve specific problems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45924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Software Engineering: Managing the entire software lifecycle, including requirements, design, testing, and maintenance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6272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Broader discipline beyond just coding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520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Why Software Engineering Matters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09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3187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Everyday Impact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78079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Software powers almost every aspect of modern life, from smartphones to cars, banking apps, medical devices, and transportation systems.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530906" y="5298281"/>
            <a:ext cx="36759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Reliability and Innovation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5788700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Structured software engineering ensures reliable and consistent systems that improve efficiency, communication, entertainment, and innovation worldwide.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458" y="486966"/>
            <a:ext cx="8949809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Software Development Lifecycle (SDLC)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1391126"/>
            <a:ext cx="882134" cy="10585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4149" y="1567458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Requirements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764149" y="1948934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Gathering and analyzing what the software must do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2449711"/>
            <a:ext cx="882134" cy="10585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64149" y="2626043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Design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1764149" y="300751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Planning architecture and components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Implementation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Writing and integrating the code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Testing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Verifying that the software works correctly</a:t>
            </a:r>
            <a:endParaRPr lang="en-US" sz="13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764149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Deployment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Releasing the software to users</a:t>
            </a:r>
            <a:endParaRPr lang="en-US" sz="13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764149" y="686038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Maintenance</a:t>
            </a:r>
            <a:endParaRPr lang="en-US" sz="1700" dirty="0"/>
          </a:p>
        </p:txBody>
      </p:sp>
      <p:sp>
        <p:nvSpPr>
          <p:cNvPr id="20" name="Text 12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Updating and fixing software post-release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624"/>
            <a:ext cx="8334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Roles in a Software Team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17031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0604" y="3143845"/>
            <a:ext cx="2875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Software Developer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63426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Writes and tests the code to implement features.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917031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443776" y="3143845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Software Designer/Architect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398859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Plans the system’s structure and technical design.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917031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66948" y="3143845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Quality Assurance Engineer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398859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Tests software to find defects and ensure quality.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8027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20604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Manager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0604" y="5885259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Oversees timelines, resources, and team coordination.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5168027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655481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UX/UI Designer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55481" y="5885259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Focuses on user experience and interface design.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655" y="714137"/>
            <a:ext cx="7735491" cy="1257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Common Software Engineering Tools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655" y="2273498"/>
            <a:ext cx="503039" cy="50303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0655" y="2977753"/>
            <a:ext cx="2410778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Version Control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90655" y="3412927"/>
            <a:ext cx="2410778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Git helps track changes and facilitates collaboration.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2892" y="2273498"/>
            <a:ext cx="503039" cy="50303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52892" y="2977753"/>
            <a:ext cx="2410897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IDE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8852892" y="3412927"/>
            <a:ext cx="2410897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Tools like VS Code and IntelliJ assist with coding and debugging.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15249" y="2273498"/>
            <a:ext cx="503039" cy="50303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15249" y="2977753"/>
            <a:ext cx="2410897" cy="628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Management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1515249" y="3727371"/>
            <a:ext cx="2410897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Agile and Scrum frameworks organize work and track progress.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0655" y="5095637"/>
            <a:ext cx="503039" cy="50303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90655" y="5799892"/>
            <a:ext cx="2410778" cy="628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Testing Frameworks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6190655" y="6549509"/>
            <a:ext cx="2410778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JUnit and Selenium automate tests for quality assurance.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49730"/>
            <a:ext cx="102958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Challenges in Software Engineering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121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30906" y="2890004"/>
            <a:ext cx="31769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Managing Complexity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3380423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Handling large codebases with many dependencies can be overwhelming.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35893" y="28121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973008" y="2890004"/>
            <a:ext cx="33297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Evolving Requirements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973008" y="3380423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Changes during development require flexibility and adaptability.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77995" y="28121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415111" y="2890004"/>
            <a:ext cx="28365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Team Collaboration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415111" y="3380423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Communication and coordination among diverse team members are essential yet challenging.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28566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530906" y="53635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Ensuring Quality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853946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Comprehensive testing and bug fixing are constant necessities.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7003" y="528566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194119" y="53635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Keeping Updated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194119" y="5853946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Rapid technology changes demand continuous learning.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616" y="578287"/>
            <a:ext cx="11554658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Real-World Example: Building a Mobile App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4616" y="1654135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206817" y="1654135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Requirements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1206817" y="2108002"/>
            <a:ext cx="1268896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Define features like user login, data storage, and map integration.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1049417" y="2653665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521619" y="2653665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Design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521619" y="3107531"/>
            <a:ext cx="12374166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 database schema and UI/UX layouts.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1364337" y="3653195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836539" y="3653195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Development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1836539" y="4107061"/>
            <a:ext cx="12059245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Code with Swift, Kotlin, or React Native for cross-platform compatibility.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1679138" y="4652724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2151340" y="4652724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Testing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2151340" y="5106591"/>
            <a:ext cx="11744444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Execute unit tests and user acceptance testing to ensure quality.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1364337" y="5652254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1836539" y="5652254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Deployment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1836539" y="6106120"/>
            <a:ext cx="12059245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Publish apps on Google Play and Apple App Store for users.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1049417" y="6651784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521619" y="6651784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Maintenance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1521619" y="7105650"/>
            <a:ext cx="12374166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Update features, fix bugs, and improve performance over time.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60452"/>
            <a:ext cx="84196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Summary and Looking Ahead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1346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Software engineering is a structured, collaborative field that involves managing the complete software lifecycle. Understanding SDLC, team roles, and tools forms the backbone of this discipline.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99521" y="391346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Engineers face challenges like complexity and evolving demands, but the field offers rewarding impact and continuous innovation. The future points towards AI, cloud computing, and automation driving software forward.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529</Words>
  <Application>Microsoft Office PowerPoint</Application>
  <PresentationFormat>Custom</PresentationFormat>
  <Paragraphs>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Noto Sans TC</vt:lpstr>
      <vt:lpstr>Arial</vt:lpstr>
      <vt:lpstr>Sora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Areej Farag Ahmed Shehata Farag</cp:lastModifiedBy>
  <cp:revision>2</cp:revision>
  <dcterms:created xsi:type="dcterms:W3CDTF">2025-05-17T10:18:48Z</dcterms:created>
  <dcterms:modified xsi:type="dcterms:W3CDTF">2025-05-17T10:30:24Z</dcterms:modified>
</cp:coreProperties>
</file>